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30"/>
  </p:notesMasterIdLst>
  <p:sldIdLst>
    <p:sldId id="272" r:id="rId2"/>
    <p:sldId id="299" r:id="rId3"/>
    <p:sldId id="296" r:id="rId4"/>
    <p:sldId id="271" r:id="rId5"/>
    <p:sldId id="256" r:id="rId6"/>
    <p:sldId id="258" r:id="rId7"/>
    <p:sldId id="298" r:id="rId8"/>
    <p:sldId id="265" r:id="rId9"/>
    <p:sldId id="300" r:id="rId10"/>
    <p:sldId id="274" r:id="rId11"/>
    <p:sldId id="275" r:id="rId12"/>
    <p:sldId id="273" r:id="rId13"/>
    <p:sldId id="305" r:id="rId14"/>
    <p:sldId id="303" r:id="rId15"/>
    <p:sldId id="304" r:id="rId16"/>
    <p:sldId id="276" r:id="rId17"/>
    <p:sldId id="306" r:id="rId18"/>
    <p:sldId id="297" r:id="rId19"/>
    <p:sldId id="308" r:id="rId20"/>
    <p:sldId id="307" r:id="rId21"/>
    <p:sldId id="295" r:id="rId22"/>
    <p:sldId id="291" r:id="rId23"/>
    <p:sldId id="292" r:id="rId24"/>
    <p:sldId id="293" r:id="rId25"/>
    <p:sldId id="290" r:id="rId26"/>
    <p:sldId id="294" r:id="rId27"/>
    <p:sldId id="301" r:id="rId28"/>
    <p:sldId id="302" r:id="rId29"/>
  </p:sldIdLst>
  <p:sldSz cx="9144000" cy="6858000" type="screen4x3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1099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42775" units="1/cm"/>
        </inkml:channelProperties>
      </inkml:inkSource>
      <inkml:timestamp xml:id="ts0" timeString="2019-01-30T04:34:39.056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1517 10266,'35'0,"-35"70,35-17,-35-35,0 17,18 0,17 36,-35-36,0 18,0-35,0 17,0 0,0-17,18 17,-18-17,0 17,35-17,-35 35,0-18,0 0,18-35,-18 18,0 17,35-17,-35 35,0-18,18 18,-18-18,0-17,35 17,-35 18,0-35,18-18,-18 35</inkml:trace>
  <inkml:trace contextRef="#ctx0" brushRef="#br0" timeOffset="2472.3839">1446 10813,'18'0,"0"0,17 0,0 0,18 0,-35-36,17 36,18-35,-18 35,-17-18,17 18,-17 0,17 0,-35-35,18 35,17 0,-17 0,-18-17,70 17,-52 0</inkml:trace>
  <inkml:trace contextRef="#ctx0" brushRef="#br0" timeOffset="8420.4887">1782 10248,'0'18,"0"-1,0 19,0 17,0-18,0-17,0 17,0-18,0 19,0-19,35 36,-35 0,0-17,0-19,17 18,-17 1,0-19,0 19,71-19,-71 54,0-54,18-17,-18 36,35-19,-35 19,0-19,18 19,-18-1,35-18,-35 36,35-17,-17-36,-18 17,35 19,-35-54,0 0,0-17,0-18,0 35,0-17,0 0,0 17,0-17,0 17,0-17,0 17,0-52,0 52,0-17,0 17,0-17,18 35,35 0,-53-18,35 18,-18 0,-17 36,0-19,36 19,-36-19,0 54,0-54,0 19,0-19,0 19,0-19,0 19,0-1,0-18,0 36,35-53,-35 36,18-36,17 0,-17 0,17 0,18 0,-36 0,19-18,-36-53,35 36,-35 0,0 17,0-17,0 17,0-17,0 17,0-52,0 52,0-17,0 17,0-17,0 17,0-17,0 18,0-19,0 19,0 52,0-17,0 17,0 18,0-18,0-17,0 17,18-17,-18 17,0-18,35-17,-35 36,0-19,18 54,17-71,-18 0,54 0,-53 0,17 0,-17 0,17 0,-18-53,-17 0,0 0,0 0,0 36,0-19,36-17,-36 18,0 18,0-19,0 19,0-19,0 1,0 17,0-17,0 17,-36 18,36 36,0-19,0 19,0-1,0-17,18-18,0 0,17 0,-17 0,35 0,-18 0,0 0,-17 0,17 0,-17 0,17 0,-17 0,17 0,-35 53,0-18,0-18,0 19,0-19,0 19,0-1,0-17,0 17,0 18,-18-53,1 0,-19 0,19 0,-19 0,19 0,-18 0,-1 0,36-36,-53 36,53-35</inkml:trace>
  <inkml:trace contextRef="#ctx0" brushRef="#br0" timeOffset="10807.1019">2558 10319,'-53'0,"53"35,0-17,0 17,0-17,0 17,35-35,-17 0,17 0,-17 0,-18-18,0 1,0-19,0 19,0-19,0 19,-36 17</inkml:trace>
  <inkml:trace contextRef="#ctx0" brushRef="#br0" timeOffset="15672.102">3739 10089,'0'18,"0"0,0 17,36-35,-36 35,0-17,17-18,-17 35,36-35,-36 18,0 17,17-35,-17 53,0-35,36-18,-36 35,17 0,-17-17,35 17,-35-17,53-18,-53 35,36-35,-36 18,17-18,-17 53,36-53,-19 0,18 0,-17 0,17 0,-17 0,53-71,-71 18,0 35,0-17,0 18,0-19,0 19,0-54,0 53,0-17,0 18,0-19,0 19,0-19,0 19,0-19,0 19,-36 17,1 0,17 0,-17 0,35-35,-18 35,-17 0,18 0,17 17,35-17,-18 0,-17 18,36-18,-36 35,17-35,19 0,17 0,-53 18,35-18,-17 0,17 0,-18 0,19 0,-19 0,19 0,-19 0,19 35,16-35,-52 18,0 17,0-17,0 52,0-52,0 17,0-17,0 17,0-17,-35-18,0 0,17 0,-17 0,17 0,-17 0,17 0,-17 0,18 0,-19 0,-17 0,18 0,35-36</inkml:trace>
  <inkml:trace contextRef="#ctx0" brushRef="#br0" timeOffset="18385.8404">3687 9737,'0'70,"35"-70,-18 0,-17-17,0-19,0 19,0-19,0 19,0 52</inkml:trace>
  <inkml:trace contextRef="#ctx0" brushRef="#br0" timeOffset="25805.0014">2381 11977,'-17'0,"-1"0,-17 0,17 0,-17 0,17 0,-17 0,17 0,-52 0,52 0,-17 0,35 35,0-17,0 17,0 0,0-17,0 17,0-17,0 35,17-53,1 0,53 0,-54 0,18 0,-17 0,17 0,-17 0,17 0,-17 0,17 0,-17 0,17 0,-35 35,0-17,0 17,0 0,0-17,0 17,0-17,0 17,0-17,0 35,0-18,0 0,0-17,0 17,-17-35,-1 0,-17 0,17 0,-17 0,17 0,-17 0,35-18,-18 18,18-17,0-18,0-1,0-17,0 36,0-19,0 19,0-19,35 36,-17 0,17 0,-17 0,17 0,-17 0,17 0,-17 0,17 0,0 0,-17 0,17 0,-17-17,-18-18,53-1,-53 19,0-19,0-69,35 69,-35 19,0-19,0 19,0-19,0 19,0-18,-18 35,18-18,-52 18,52-35,-18 35,-17 0,17 0,-17 0,35 17,0 1,17-18,-17 35,18-17,-18 17,35-17,-17 17,-18 18,70-53,-52 35,17-17,-17-18,-18 35,35-35,-35 18,18-18,17 0,-17 0,17 0,18 0,-18 0,-17 0,-18-36,0-69,0 69,0 19,0-19,0 19,0-18,0 17,0-17,0 17,-35 18,35-35,-53-1,17 36,19-17,-18 17,17 0,-17 0,17 0,-17 0,17 0,-52 0,52 0,-17 0,17 0,-17 0,35 35,0-17,17-18,-17 35,18-35,-18 18,35-18,-35 35,18-35,52 0,-52 0,17 0,-17 0,17 0,-17 0,17 0,-17 0,-18-18,35 1,-35-19,53 36,-53-17,0-19,0 19,0-19,0 19,35-18,-17 17,-18-17,0-18,35 53,-35-36</inkml:trace>
  <inkml:trace contextRef="#ctx0" brushRef="#br0" timeOffset="51676.7095">3898 11359,'-17'0,"-1"0,-17 0,17 0,18 18,-35-18,-1 0,19 0,-18 18,17-18,18 35,-35-35,35 18,-18-18,-17 35,35-17,0 17,0 0,0-17,0 35,0-18,0-17,17-18,-17 35,18-35,-18 17,35-17,-35 36,18-1,17-35,-35 18,18-18,-18 35,35-17,0-18,-17 0,17 0,-17 0,17 0,-17 0,17 0,-17 0,17 0,-17 0,52 0,-70-36,0 19,0-19,0 1,0 17,0-17,0 18,0-19,0-17</inkml:trace>
  <inkml:trace contextRef="#ctx0" brushRef="#br0" timeOffset="55487.5212">4092 11254,'0'17,"18"-17,-18 18,0 17,0-17,0 17,0-17,0 17,0-17,0 17,0-17,0 17,0 0,0-17,35 17,-35-17,18 52,17-52,-35 17,18-35,17 18,0-18,18 0,-35 0,-18-36,0 19,0-18,0-1,0 19,0-19,0 19,0-19,0 19,0-18,0 17,0-17,0 17,0-17,0 17,0-52,0 52,0-17,0 17,0-17,0 17,0 53,0-17,0 17,0-17,0 17,0 0,0-17,0 17,0-17,0 17,0-17,0 17,0-17,35-18,-35 35,18-35,-18 18,35-18,-17 0,17 0,-35 35,35-35,-17 0,35 0,-18 0,-17 0,-18-18,0 1</inkml:trace>
  <inkml:trace contextRef="#ctx0" brushRef="#br0" timeOffset="82020.5931">4498 10901,'0'17,"0"1,35-18,-35 35,0-17,35-18,-35 35,0-17,0 52,0-52,0 17,18-35,-18 18,35-18,-35 35,0-17,0 17,0 1,18-36,-18 52,0-34,0 17,35-35,-35 18,0 17,18-17,-18 17,53-35,-53 35,0-17,35-18,-35 53,35-53,-17 0,17 0,-17 0,17 0,-35-35,0 17,18 18,-18-35,0 0,0 17,35 18,-35-35,0 17,53 18,-53-35,0 17,0-35,35 53,-35-35,0 0,0 17,18 18,-18-35,0 17,0-17,0 17,0-17,-35 35,35-53,-53 53,18 0,-1 0,19 0,17 35,0 0,0-17,0 17,0 18,0-35,0 17,0 1,0-19,0 18,0-17,0 17,0-17,35-18,0 0,-35 53,53-53,-18 0,-17 0,17 0,-17 0,17 0,-17 0,17 0,-17 0,52 0,-52 0,17 0,-17 0,-18-35,0 17,35 18,-35-35,0 17,0-17,0 17,0-17,0 0,0 17</inkml:trace>
  <inkml:trace contextRef="#ctx0" brushRef="#br0" timeOffset="84229.6845">4410 11060,'17'0,"1"0,17 0,-17-18,17 18,-35-35,18 35,17 0,-17 0,-18-18,70 18,-70-35,18 35,17 0,-35-53,18 53,-18-35,35 35,-17-18</inkml:trace>
  <inkml:trace contextRef="#ctx0" brushRef="#br0" timeOffset="87742.2599">970 10336,'0'18,"0"17,0-17,0 17,0-17,0 17,-18-35,18 18,0 17,0-17,0 17,0-17,0 17,0-17,0 17,0 0,0-17,0 17,0 18,0-35,0 17,0-18,0 19,0-1,0-17,0 17,0-17,0 34,0-16,0-19,0 19,0-1,36-35,-36 18,17-18,-17 35,36-17,-19 17,19 18,34-18,-70-17,18 17,17-35,-35 35,18-35,-18 18,35-18,-35 35,18-35,-18 18,35-18,-35 35,18-35,17 0,18 0,-18 0,-17 0,17 0,-17 0,17 0,-18 0,19 0,-19 0,54 0,-53 0</inkml:trace>
  <inkml:trace contextRef="#ctx0" brushRef="#br0" timeOffset="91453.3674">5009 10407,'18'0,"0"0,17 0,-35 35,18-35,17 18,-17-18,-18 35,35-35,-35 18,53-18,-18 0,-35 35,18-35,17 0,-17 0,-18 18,35-18,-35 35,17-35,-17 18,36-18,-36 35,17-35,-17 18,71-18,-71 35,18 0,-18-17,35 17,-35-17,18-18,-18 53,0-18,0-18,35-17,-35 36,0-1,0-17,17 17,-17-17,0 17,0 18,36-53,-36 17,0 19,0-1,0-17,0 17,0-17,0 17,0-18,0 36,0-17,0-1,0-17,0 17,0-18,0 19,0-19,0 19,0-19,0 54,0-54,0 19,0-19,0 19,-18-36,0 0</inkml:trace>
  <inkml:trace contextRef="#ctx0" brushRef="#br0" timeOffset="112605.8072">3863 12347,'0'35,"0"-17,0 53,0-54,0 19,-18-19,18 19,0-19,0 18,0-17,0 17,0 18,0-17,0-19,0 18,0-17,0 17,0-17,0 17,0-17,0 52,0-52,0 17,36-17,-19 17,18-35,-35 18,53 17,-35-35,53 36,-19-19,1 71,0-88,-17 36,-19-36,54 17,-54-17,19 0,-19 0,19 0,17 0,-1 0,1 0,0 0,-17 0,-19 0,18 0,-17 0,17 0,1 0,34 0,-34 0,-19 0,18 0,-17 0,53 0,-54 0,54 0,-54 0,19 0,-19 0,19-35,-19 35,-17-18,36 18,-19-70,18 70,-35-18,53 18,-17-35,-19 17,19 18,-19 0,-17-35,36 17,-19 18,18-35,-17 17,53-17,-36-35,-17 52,17 18,-35-35,17 17,19-17,-19 35,19 0,-19-18,71-52,-52 70,-36-18,17 18,19-53,-1 18,-17-1,17 36,-35-17,18-18,70 17,-88-17,35 35,-17-18,17-17,-17-18,17 17,-18 36,-17-17,36-18,17 17,0-17,-18-1,-18 19,19 17,-36-36,17 36,-17 18,-35 0,17-18,18 35,-52-35,52 35,-36-35,36 18,-17-18,-19 35,1-35,17 0,-17 18,18-18,-19 0,-17 0,36 0,-19 0,1 0,18 0,-19 0,19 0,52 0,-17 0,52 0,-52 0,17 0,-17 0,17 0,-17 0,17 0,-18 0,19 0,-36-35,35 35,-35-18,18 18,-18 53,-36-53,1 35,35-17,-18-18,18 35,-35-35,35 18,-17-18,17 35,-36-35,36 35,0-17,0 17,0 18,0-35,0 17,0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42775" units="1/cm"/>
        </inkml:channelProperties>
      </inkml:inkSource>
      <inkml:timestamp xml:id="ts0" timeString="2019-02-08T07:00:31.242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18080 12277,'0'-18,"0"-17,0 17,-18 18,18-35,-35 35,17-18,-17 18,17 0,-52-70,17 70,35 0,-52 0,52 0,-17 0,17 0,-35 0,18 0,17 0,-17 0,0 0,17 0,18 35,0 0,0-17,0 17,0 0,0-17,0 17,0-17,0 17,0 18,0-35,35-18,-35 35,36-35,-19 0,19 0,17 0,-36 0,18 0,-17 0,17 0,1 0,-19-18,19 1,-19-36,-17 18,71 35,-71-18,0-17,17 35,-17-53,0 17,36 36,-36-17,0-18,0-18,0 88,0 35,0-52,0 17,0-17,0 17,0-17,0 17,0 18,0-18,0-17,0 17,0-17,0 17,0-17,0 17,0-17,0 52,0-52,0 17,0-17,0 17,0-17,0 17,0-17,-18 17,18 18,-18 0,18-18,-70 18,70-18,-18-17,18 17,-35-17,35 17,-18-35,18 18,-35-18,17 35,-17-17,0-18,17 35,-35-35,18 0,17 0,-17 0,17 0,-17 0,35-18,0 1,0-36,0 18,18 17,35-17,-36 35,72-36,-54 36,-18-17,19 17,-19 0,-17-36,36 36,-19 0,-17-17,36 17,-19-36,54 36,-71-17,17 17,19-35,-19 35</inkml:trace>
  <inkml:trace contextRef="#ctx0" brushRef="#br0" timeOffset="2962.0796">18292 12365,'17'0,"18"0,-17 0,17-35,-17 17,17 18,-35-35,18 35,-18-18,35 18,-35-35,53 35,-53-18,35 18,-35-35,0 17,0-52,-17 70,-36 0,18 0,17 0,-17 0,17 0,-17 0,17 0,-17 0,17 0,-17 0,17 0,-17 53,35-36,0 18,0-17,0 17,0-17,0 17,0 1,0-19,0 18,0-17,0 17,0-17,0 17,0-17,18-18,-1 0,19 0,-19 0,18 0,-17 0,17 0,-17 0,17 0,-17 0,17 0,18 0,-18 0,-17 0,17 0,-17 0,17 0,-17 0</inkml:trace>
  <inkml:trace contextRef="#ctx0" brushRef="#br0" timeOffset="5680.8111">18803 12153,'0'35,"0"-17,0 17,0-17,0 17,0-17,0 17,0-17,0 17,0-17,0 17,0 18,0-18,0-17,0 17,0-52,0-1,0-17,0-18,0 17,0 19,0-19,0 19,-71-18,71 17,0-17,0 17,0-17,0 17,0-17,0 0,0 17,0-17,53 35,-35 0,17 0,-17 0,17 0,-17 0,17 0,-17 0,17 0,18 0,-53 17,0 1,0 17,0 0,0-17,0 17,0-17,0 17,0 18,0-35,0 17,0-17,0 17,0 18,0-18,0-17,0 17,35-35,-35 18,18-18,17 0,-17 0,17 0,-17 0,17 0,-35-35</inkml:trace>
  <inkml:trace contextRef="#ctx0" brushRef="#br0" timeOffset="7686.4272">19332 12259,'18'0,"17"0,-17 0,17 0,-17 0,17 0,18 0,-18 0,-17 0,17 0,-35-35,18 35,-18-18,35 18,-17-35,17 0,-35 17,-18 18,1 0,-19 0,19 0,-19 0,19 0,-18 0,-18 0,17 0,19 0,-19 0,19 0,-19 0,19 0,17 35,0 0,0-17,0 17,0-17,0 17,0-17,0 70,0-70,0 17,0 18,0-18,0-17,0 17,0-17,0 17,0-17,35-18,-17 0,17 0,-17 0,17 0,18 0,-18-36,-17 36,35-17,-18-18,-17 35,-18-18,35 18,-35-35,18 35,-18-53,70 53,-70-36</inkml:trace>
  <inkml:trace contextRef="#ctx0" brushRef="#br0" timeOffset="10913.9717">19932 12488,'0'-17,"35"17,-35-18,18 18,-18-35,53 35,-53-36,0 19,35 17,-35-35,0 17,0-17,0 17,0-17,0 17,0-17,-18 35,-35 0,36 0,-18 0,-1 17,19-17,17 18,0 17,-36-35,36 18,0 17,-17-35,17 18,0 17,0-17,35-18,-17 0,17 0,0 0,-17 0,35 0,-18 0,-17 0,17 0,-17 0,17 0,0 0,-17 0,17 0,18 0,-35 0,17 0,-17 0,17 0,-53 0,1 0,-19 35,-52 0,88-17,-18-18,18 35,-35-35,18 18,17 17,-36-35,19 18,-19-18,36 70,-17-70,17 18,-36-18,36 35,-53-35,53 18,0 17,36-35,-1 0,-17 0,17 0,-17 0,17 0,-17 0,17 0,-18 0,54 0,-71-17,18 17,17 0,-35-18,18 18,17 0</inkml:trace>
  <inkml:trace contextRef="#ctx0" brushRef="#br0" timeOffset="32985.7062">20902 12206,'-18'0,"1"0,-18 0,17 0,-17 0,17 0,-17 0,-18 0,53 18,-36-18,36 17,-17-17,17 36,-35-36,17 17,18 19,0-19,0 18,0-17,0 17,0 1,0-19,0 19,0 17,0-36,0 18,0-17,0 17,35-35,-17 0,17 0,18 0,-18 0,-35-17,18 17,-18-18,35-17,-17 17,-18-35,0 18,35 17,-35-17,0 0,0 17,18-17,-18 17,0-17,0 17,0-17,35 35,-35-18,0-17,0 17,0 54,0-19,0 19,0-19,0 54,0-54,0 19,0-19,0 19,0-19,0 19,0-19,0 19,18-36,17 0,-17 0,17 0,-17 0,17 0,-35-18,35 18,-35-18,18 18,-18-35,35 35,-35-18,53-17,-53 17,18-17,-18 0,35-18,-35 35,35-17,-35 0,0 17,0-17,18-18,-18 35,35-17,-35 17,0-17,0 17,0-17,0 18,0-19,0 1,0-18,0 35,0-17,-18 35,1 0,-19 0,19 0,-18 0,35 35,0 18,-71-17,71-1,0-17,0 17,0-18,0 19,0-1,0-17,0 17,0-17,0 17,0-18,0 19,0-19,0 19,0-19,0 54,0-54,0 19,0-19,0 19,0-19,0 19,0-19,0 19,0 16,18-52,-1 0,19 0,-1 0,-18 0,19 0,-19 0,36 0,-17 0,-1 0,-17 0,17 0</inkml:trace>
  <inkml:trace contextRef="#ctx0" brushRef="#br0" timeOffset="34821.9072">20955 12100,'0'18,"0"0,0 17,0-18,0 19,0-19,0 19,0-19,-53-17</inkml:trace>
  <inkml:trace contextRef="#ctx0" brushRef="#br0" timeOffset="54693.5042">18662 12982,'0'-35,"0"17,0-17,0 17,-35 18,17 0,-17 0,-18 0,18 0,17 0,-17 0,17 0,18 36,0-19,0 19,0-19,0 54,0-54,0 19,0-19,0 19,0-19,0 19,0-19,0 18,0 18,0-17,0-19,0 36,0-18,0-17,0 17,0-17,0 53,0-54,0 18,0-17,0 17,0-17,0 17,0-17,0 17,0 1,0 16,0-34,0 17,0-17,0 17,0-17,0 17,0 0,-35-35,35 18,-18-18,18 53,-35-53,17 0,-52 0,52 0,-17 0,17 0,-17 0,17 0,-17 0,35-35,0 17,0-17,0 0,0 17,0-17,0 17,0-17</inkml:trace>
  <inkml:trace contextRef="#ctx0" brushRef="#br0" timeOffset="56243.3697">18150 13264,'36'0,"-1"0,18 0,-35 0,17 0,18 0,-36 0,19 0,-1 0,-17 0,17 0,-18 0,19 0,-19 0,54 0</inkml:trace>
  <inkml:trace contextRef="#ctx0" brushRef="#br0" timeOffset="58356.7113">18874 13317,'-18'0,"0"0,18 36,-35-36,35 17,-18-17,18 36,-70-36,70 35,0 18,-18-53,18 17,0 19,0-19,0 19,0-1,0-18,0 19,0-19,0 19,71-36,-54 0,19 0,-19 0,19 0,-19 0,19 0,-19 0,18 0,18 0,-53-18,36 18,-36-18,0-17,0 17,0-17,0 0,0 17,0-17,0 17,0-35,0 18,0 0,0 17,-18 18,18-35,-53 35,18 0,17 0,-17 0,17 0,-17 0,17 0,-17 0</inkml:trace>
  <inkml:trace contextRef="#ctx0" brushRef="#br0" timeOffset="62507.6132">19244 13705,'0'-35,"0"17,0-17,35 35,-35-35,0 17,36 18,-36-53,0 18,17 35,-17-18,0-17,35 35,-35-35,0 17,0-17,0 17,0-17,0-18,0 36,-17 17,-1 0,-17 0,0 0,17 0,-17 0,17 0,18 52,-70-16,70-19,0 19,0-19,0 19,0-1,0-18,0 19,52-36,-34 0,17 0,-17 0,17 0,-17 0,17 0,-17 0,17 0,18 0,-18 0,-17 0,17 0,-17 0,17 0,-35-18,18 18,-18 18,0-1,-53 19,53-19,-35-17,35 36,-36-19,36 18,0 18,0-17,0-19,0 19,0-19,18-17,17 0,18 0,-35 0,17 0,-17 0,17 0,-17 0,17 0,0 0,-17 0,35 0,-18 0,-35-35</inkml:trace>
  <inkml:trace contextRef="#ctx0" brushRef="#br0" timeOffset="66360.1813">19879 13264,'0'36,"0"-19,0 19,0-19,0 19,0-1,0 18,0-36,0 19,0-19,0 19,0-19,0 18,0-70,0 0,0 17,0-17,0 17,0-17,0 17,0-17,0 0,18 35,17 0,-17 0,17 0,-35-53,35 53,-35 18,0-1,0 19,0-19,0 18,0 18,18-53,-18 36,53-19,-53 19,35-36,-35 17,0 18,35-35,-35-17,0-1,0-17,0 17,0-17,0-18,0 18,0 17,0-17,0 17,0-17,0 17,0-17,0 17,0-17,18 35,17 0,-17 0,17 0,-17 0,17 0,-35 18,53-18,-53 17,0 19,0-19,0 19,0-19,0 19,0-19,0 18,0 18,0-17,0-19,0 19,0-19,0 18,0 1,0-19,0 19,35-36,-17 0,17 0,-17 0,17 0,-17 0,17 0,-17 0,52 0,-52 0,-18-18</inkml:trace>
  <inkml:trace contextRef="#ctx0" brushRef="#br0" timeOffset="71741.3916">21026 13335,'0'-18,"-36"18,19 0,-19 0,36-35,-53 35,18 0,18 0,-19 0,19 0,-19 0,19 0,-19 0,19 0,-54 0,71 18,-17-1,17 19,0-19,0 19,0-19,0 18,0 18,0-17,0-19,0 19,0-19,0 18,0 1,0-19,0-52,35 35,-35-35,17 17,-17-17,36 35,-36-18,17 18,-17-35,36 35,-36-53,35 53,-35-35,53 35,-53-18,18-17,-18 17,35 18,-35-35,0 17,0-17,0 17,0-17,0 53,0-1,0 19,0 17,0-18,0-17,0 17,0-18,0 19,0-19,0 19,0-19,0 54,0-54,0 19,17-36,19 0,-19 0,19 0,-1 0,-17 0,17 0,18 0,-36 0,19 0,-1 0,-17 0,17 0,-18 0,19-18,-19 0,-17-52,0 52,0-17,0 17,71-17,-71 17,0-17,0 0,0 17,0-70,0 70,0-17,0 18,0-19,0 1,0 17,0-17,0 17,0-35,0 18,0 53,0-1,0 19,0-19,0 19,0 17,0-18,0-17,0 17,0-18,0 19,0-19,0 19,0-19,0 54,0-54,0 19,0-19,0 19,0-19,53 19,-53-19,18-17,17 0,0 0,-17 0,17 0,-17 0,17 0,-17 0,34 0,-16 0</inkml:trace>
  <inkml:trace contextRef="#ctx0" brushRef="#br0" timeOffset="73301.2224">21220 13123,'70'0,"-52"0,17 0,-17 0,17 0,-17 0,17 0,-17 0,17 0,18 0,-18 0,-17 0,17 0,-17 0</inkml:trace>
  <inkml:trace contextRef="#ctx0" brushRef="#br0" timeOffset="80603.9684">6068 10601,'0'35,"0"-17,0 17,0 0,17-17,-17 35,0-18,18-35,-18 18,0 17,35-17,-17 17,17 0,-35-17,53 17,-18-17,-17 70,17-88,1 35,-19-17,19-18,-19 35,18-35,54 18,-72 17,19-35,16 18,-34 17,17-35,-17 0,70 35,-52-35,16 18,-34-18,17 0,-17 35,17-35,1 18,16-18,-34 0,35 35,-18-35,-17 0,17 0,18 0,-18 0,18 0,-35 0,17 0,18 0,-18 0,18 0,-35 0,17 0,18 0,0 0,-18 0,54 0,-72 0,18 0,1 0,17 0,0 0,-36 0,54 0,35 0,-89 0,36 0,-18-17,18 17,-17-18,-19 18,19-35,16 17,-34 18,17 0,1 0,34-35,1 0,-54 35,19 0,-19 0,19-18,52-17,-53-1,-17 36,17-17,-17 17,70-53,-53 53,89-36,-71-16,-18 52,-18-36,19 1,-19 35,19-18,17-17,-18 35,-18-18,107-17,-71 0,17 17,1 18,-36 0,-17 0,35-35,-18 35,89-88,-107 88,54-35,-54 35,19-18,-19 18,19 0,16-35,-16 35,-19 0,19 0,-19-18,19-17,-19 35,19 0,52 0,0-36,-70 36,17 0,53 0,0 0,-35 0,18 0,-54 0,36 0,18 0,-18 0,-18 0,-17 18,17-18,18 35,-18-35,18 18,-18-18,-17 0,17 35,-17-35,17 18,-17 17,17 0,0 18,18-53,-17 18,-19 17,36 18,-18-18,-17-17,17 17,-17-17,52 17,-70 18,18-18,-18-17,0 17,35-35,-35 18,0 17,18 1,-18-19,35 19,-35-19,18 18,-18-17,35 17,-17-35,-18-17,0-1,0-17,0 17,0-17,0 17,0-17,0 0,35 17,-35-17,0 17,53 18,-53-35,35-18,-35 18,18 35,-18-18,35-17,-35 17,36 18,-19-35,18 35,-17-18,17-17,18 35,-35-18,17 18,0-35,-17 35,17-53,18 18,-35 35,52-18,-52-17,17 17,18 18,-35-35,17 35,-17 0,70-18,-53 18,-17 0,70 0,-53 0,-17 0,17 0,-17 0,35 0,-18 0,0 0,18 0,-35 0,17 0,-17 0,88 0,-89 0,54-35,-53 35,35 0,-18 0,-18 0,89 0,-53 0,-18 0,18 0,0 0,-35 0,105 0,-70 0,-17 0,-1 0,18 0,53 18,-89-18,19 0,16 35,-16-35,-19 18,72-18,-54 35,-17-35,34 0,-16 18,-19-18,54 35,-18-35,17 0,-17 17,0-17,-18 0,71 71,-70-53,-19-18,19 0,16 35,1 0,36-35,-54 0,-18 0,19 0,-1 0,18 0,17 0,19 0,-54 0,18 18,70-18,-105 0,17 0,-17 35,17-35,-17 0,17 0,-17 0,70 0,-53 0,-17 0,17 0,-17 0,17 0,-17 0,17 0,-17 0,52 0,-52 0,17 0,-17 0,17 0,-17 0,17 0,-17 0,17 0,18 0,-18 0,-17 0,17 0,-17 0,17 0,-18 0,19 0,-19 0,19 0,52 0,-35 0,-18 0,-17 0,17 0,-17 0,17 0,53 0,-35 0,-18 0,-17 0,17 0,18 0,-35 0,70 0,-53 0,-17 0,17 0,-17 0,17 0,-17 0,70 0,-53 0,-17 0,35-18,-18 18,0 0,-17 0,17 0,18 0,-35 0,17 0,0-35,-17 35,-18-17,35-19,-17 36,35 0,0 0,-18-17,18 17,-18 0,-17-53,17 53,-17-36,17 36,18-35,0 18,-18 17,-17-36,17 36,-17-17,17 17,-17-36,52 36,-52-17,17 17,-17-36,17 36,-17-53,17 18,0 35,-17-17,35-19,-18 1,0 35,-35-18,0-17,18 35,-18-18,35 18,-17-35,-18-18,35 53,-35-35,18 17,-18-17,35 17,-35-17,0 18,0-19,0 19,53 17,-53-36,0-17</inkml:trace>
  <inkml:trace contextRef="#ctx0" brushRef="#br0" timeOffset="84771.6223">12859 11589,'0'17,"0"36,0-35,0 17,0 0,0-17,0 35,0-18,0 18,0 35,0-70,0 17,0-17,0 17,0-17,0 17,0-17,0 52,17-52,-17 17,53-17,-53 17,36-17,-19 35,-17-18,35 18,-35-18,36-17,17 52,-53-52,17 17,19-17,17 17,17 71,-35-88,89 88,-89-89,53 18,-17 1,-54-1,54 18,-18-18,53 36,-71-54,106 54,-106-71,36 18,0 17,-54-35,107 53,-107-53,72 0,-19 0,-17 0,18 0,17 0,-18 0,-17 0,18 0,-18 0,53 0,-1 0,-52 0,18 0,17 0,-53 0,1-35,16 35,-16-36,17 19,-18 17,53-36,-70 36,17-35,-17 35,17-18,0 18,18-35,0 35,-35 0,35-17,-18-19,0-17,-17 53,17 0,-17 0,-18-35,70 35,-52 0,-18-18,35 18,-17 0,-18-35,35 35,-88 0,36 0,-19 0,19 0,-19 0,19 0,-36 0,18 0,-18 0,17 0,19 0,-19 0,19 0,-18 0,52 0,1 0,17 0,-17 0,17 0,-17 0,17 0,0 0,18 0,-35 0,17 0,-17 0,35 0,-18 0,0 0,-17 0,35 0,-18 0,-17 0,17 0,-17 0,17 0,-53 0,18 53,-53-53,53 18,-35-18,17 35,18-17,-35-18,17 35,-17-17,18 17,17-18,0 19,0 17,-36-53,36 35,0-17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</inkml:traceFormat>
        <inkml:channelProperties>
          <inkml:channelProperty channel="X" name="resolution" value="62.13592" units="1/cm"/>
          <inkml:channelProperty channel="Y" name="resolution" value="62.42775" units="1/cm"/>
        </inkml:channelProperties>
      </inkml:inkSource>
      <inkml:timestamp xml:id="ts0" timeString="2019-02-08T07:02:48.117"/>
    </inkml:context>
    <inkml:brush xml:id="br0">
      <inkml:brushProperty name="width" value="0.05292" units="cm"/>
      <inkml:brushProperty name="height" value="0.05292" units="cm"/>
      <inkml:brushProperty name="color" value="#FFFF00"/>
    </inkml:brush>
  </inkml:definitions>
  <inkml:trace contextRef="#ctx0" brushRef="#br0">2522 1623,'0'35,"-35"-17,17 17,18-17,-35 52,35-52,-35 17,35-17,-18-18,18 35,0-17,0 17,0-17,0 17,0 18,0-18,0-17,0 17,0-17,0 17,0-18,36-17,-1 36,-18-36,19 35,17-35,-36 0,19 0,-19 0,18 0,-17 0,17-18,-17-17,-18 17,71-17,-71 18,0-36,0 17,0-17,0 18,0 18,0-19,0 19,0-19,0 19,0-19,0 19,0-54,0 89,0 35,0-18,0-17,0 17,0-17,0 17,0-17,0 17,0-18,0 54,0-53,0 17,0-17,0 17,0-18,0 19,0-19,0 19,0-107,0-17,0 53,0 17,0-53,0 54,0-18,0 17,0-17,0 17,0-17,0 17,0-17,17-18,18 18,1 35,-19 0,19 0,-19 0,19 0,-19 0,19 0,16 0,-16 17,-36 36,0-18,0-17,0 17,0-17,0 17,0-17,0 17,0-17,0 52,0-52,0 17,0-17,0 17,0-17,17-18,19 0,-19 0,19 0,-19 0,18 0,-17 0,53 0,-54 0</inkml:trace>
  <inkml:trace contextRef="#ctx0" brushRef="#br0" timeOffset="2033.8588">2540 1147,'0'35,"0"0,0-17,35-18,-17 0,17 0,-17 0,17 0,-17 0,-18-36,0 1,0 18,0-19,0-17,-36 53,36 18,0 0,0 17,-17-35,17 18,-35-18,17 0,-17 0,17 0</inkml:trace>
  <inkml:trace contextRef="#ctx0" brushRef="#br0" timeOffset="3802.1283">4251 1217,'-18'0,"18"53,0-18,0-17,0 17,0-17,0 17,0 0,0 18,0 0,0-35,0 17,0-17,0 17,0 0,0-17,0 17,0-17,0 17,0-17,0 17,0-17,0 17,0-17,0 17,0-17,0 52,0-52,0 17,18-35,0 18,-18 17,35-35,-35 18,53-18,-36 0,19 0,-1 0,-17 0,17 0,-17 0</inkml:trace>
  <inkml:trace contextRef="#ctx0" brushRef="#br0" timeOffset="5115.6179">3951 1535,'18'0,"17"0,-17 0,17 0,-17 0,17 0,-18 0,19 0,17 0,-18 0,-17 0,17 0,-17 0,17 0,-18 0,19 0,-19 0,54 0,-53 0,17 0</inkml:trace>
  <inkml:trace contextRef="#ctx0" brushRef="#br0" timeOffset="10005.542">4604 1235,'0'17,"0"36,0-35,0 70,0-53,0-17,0 17,0-17,0 17,0-17,0 17,0-17,0 52,0-52,0 17,0-17,0 17,0-17,0 17,0 18,0-18,0-17,0 17,0 18,0-35,0 17,0-17,0 52,0-52,0 17,0-17,0 17,0-53,0 1,0-19,0-52,0 71,0-19,0-17,0 36,0-18,0 17,0-17,0-1,0 19,0-19,0 19,0-18,0 17,0-17,17 35,-17-18,36 18,-19 0,54 0,-54 0,19 0,-19 0,19 0,-36 35,0-17,0 17,0-17,0 17,0-17,0 17,0 0,0-17,0 17,0-17,0 17,0-17,0 17,0-17,17-18,-17 70,36-70,-36 18,17-18,-17 35,36-35,16 0,-16 0,-19 0,19 0,-19 0,19 0,-19 0,-17-18,0 1,0-54,0 54,0-19,0 19,0-19,0 19,0-18,0 17,35 18,-17 0,53 0,-54 0,19 0,-19 0,18 0,-17 0,17 0,-17 0,17 0,18 0,-17 0,-36-35,0-1,0 19,-18 17,-35 0,53-36,-35 36,17 0,18-17,-35 17,35-35,-18 35,-17 0,17 0,-17 0,17 0,-52 0,52 0,-17 0,17 0,18 17,0 1,0 17,0-17,0 17,0 0,0-17,0 17,0-17,0 17,0-17,0 17,0-17,0 52,35-70,-35 18,18-18,53 0,-54 0,19 0,-19 0,18 0,-17 0,17 0,-17 0,17 0,18 0,-17 0,-19 0,18 0,-35-71,18 71,-18-17,35 17,-35-36,18 36,-18-17,0-19</inkml:trace>
  <inkml:trace contextRef="#ctx0" brushRef="#br0" timeOffset="12638.9597">6473 1676,'0'17,"0"19,0-19,0 19,0-19,0 18,0-17,0 17,0 18,0-17,0-19,0 18,0-17,0 17,0-17,0 17,0-17,0 52,0 1,0-36,0-17,0 17,0-17,0 105,0-105,0 17,0-17,0 17,0-17,0 17,0-17,0 52,0-52,0 17,0-17,0 17,0-17,0 17,-17-35,-18 0,17 0,-17 0,35-18</inkml:trace>
  <inkml:trace contextRef="#ctx0" brushRef="#br0" timeOffset="14594.7426">6368 1711,'17'0,"1"0,17 0,-17 0,17 0,-17 0,52 0,-52 0,17 0,-17 0,17 0,-17 0,17 0,-17 0,17 0,18 0,-18 0,-35 35,0-17,0 17,0-17,0 17,0-17,0 17,0 18,0-18,0-17,-17 17,17-17,-53-18,53 35,-36-35,19 18,-19-18,19 35,-19-35,-16 0,34 0,-53 0,54 0,-19 0,19 0,-36 0,18 0,17 0,-17 0,17 0</inkml:trace>
  <inkml:trace contextRef="#ctx0" brushRef="#br0" timeOffset="17480.0911">7020 2134,'-17'0,"17"-17,0-19,0 19,0-19,17 36,1 0,-18-17,35 17,-35-53,18 53,-18-35,0-1,35 36,-35-17,53 17,-53-36,0 19,0-18,35 17,-35-17,0 17,0-35,0 18,0 17,-17 18,17 35,0-17,0 17,0-17,0 17,0-17,0 17,17-35,1 0,17 0,-17 0,17 0,-17 0,17 0,-17 0,52 0,-52 0,-18 18,0 17,-35-35,35 18,-18-18,18 35,0 0,0 18,0-35,0 17,0-17,0 17,0-17,35-18,-17 0,17 0,-17 0,35 0,-18 0,0 0,-17 0,17 0,-35-36</inkml:trace>
  <inkml:trace contextRef="#ctx0" brushRef="#br0" timeOffset="19822.8263">7708 1729,'0'17,"0"1,18-18,17 0,-17 0,17 0,-17 0,52 0,-52 0,-18-35,0 17,0-17,0 17,0-17,0 17,0-17,-71 35,54 0,17-35,-36 35,19 0,-19 17,36 18,0-17,0 17,0 18,0 0,0-35,0 17,0-17,0 17,0 18,0-18,0-17,0 17,0-17,0 17,0-17,0 17,18-35,0 0,17 0,-17 0,52 0,-52 0,17 0,-17 0,17-18,-35 1,18 17,-18-36,35 36,-35-17,18-18,-18 17,0-17</inkml:trace>
  <inkml:trace contextRef="#ctx0" brushRef="#br0" timeOffset="29906.1369">8167 1605,'17'0,"19"0,-36 35,35-17,-17 17,35 1,-53-19,35-17,-35 36,0 16,35-52,-35 18,0 17,18-35,-18 36,35-19,-17 19,-18-19,35-17,-35 35,18-35,-18 18,35-18,-35-35,0 17,0-52,0 52,0-17,0 17,0-17,0 17,0-17,0 17,0-17,0 17,0-17,0 0,0 17,0-17,0 17,0-17,-18 35,1 0,-19 0,36 18,0 34,0-34,0 17,0 1,0-19,0 19,0-19,18-17,0 0,17 0,18 0,0 0,-18 0,-17 0,17 0,-17 0,17 0,-18 0,54-35,-71 0,0 17,0-17,0 17,0-17,0 17,0 53,0-17,0 17,0-17,0 17,0-17,0 17,0 1,0 16,0-34,0 17,0-17,0 17,0-17,0 17,18-35,17 0,-17 0,17 0,-18 0,19 0,-36-17,17-1,-17-17,36 17,-36-17,0 17,0-35,0 18,0 0,0 17,0-17,0 17,0-17,0 17,0 53,0 18,0-17,0-19,0 19,0-19,0 18,0-17,0 17,0-17,0 53,0-54,0 18,53-35,-18 0,-18 0,19 0,-19 0,19 0,-19 0,19 0,-1 0,-35-17,0-1,0-52,0 52,0-17,0 17,0-17,0 17,0-17,0 17,0-17,0-18,0 18,0 17,0-17,0 17,-18 18,-17 0,17 0,-17 0,35 35,0-17,0 17,0 18,0-17,0-19,0 19,0-19,18-17,-1 0,54 0,-53 0,17 0,-18 0,-17-35,36 35,-36-18,17 18,-17-35,36 35,-36-53,0 18,0 17,0-17,0 52,0 1,0 17,0-17,0 17,0-17,0 17,0 18,0-18,0-17,0 17,0-17,0 17,0-17,17-18,-17 35,0 0,36-35,16 0,-16 0,-19 0,19 0,-19 0,19 0,-19-17,-17-18,0 17,35 18,-35-35,0 17,0-17,0 17,0-17,0-18,0 18,0 17,0-17,0 17,0-17,0 17,0-17,0 17,0 53,0 18,0-17,0-19,0 19,0-19,36-17,-36 36,0-19,53-17,-53 35,17-35,-17 18,36 53,-36-54,35-17,-17 0,17 0,-18 0,19 0,-19 0,-17-70,0 52,71 18,-71-35,0 17,0-17,0 17,0-17,0 17,0-17,0-18,0 18,0 17,0-17,0 17,0-17,-53 35,35 0,18 18,0-1,0 19,0-19,0 18,0 18,0-17,71-36,-71 17,18-17,17 0,-18 0,19 0,-19 0,19 36,-19-36,19 0,-36 17,52-17,-16 36,-19-19,-17 18,0-17,0 53,0-54,0 19,0-19,-35-17,-18 0,18 0,17 0,-17 0,17 0,-17 0,17 0,-17 0,18 0,-54 0,53 0,-17 0,17 0,-17 0,18 0</inkml:trace>
  <inkml:trace contextRef="#ctx0" brushRef="#br0" timeOffset="32805.6789">9260 1499,'-35'0,"17"0,-17 0,18 0,-19 0,36 36,0-19,0 18,0-17,0 17</inkml:trace>
  <inkml:trace contextRef="#ctx0" brushRef="#br0" timeOffset="36234.5113">9031 1147,'-18'0,"1"0,-54 0,54 0,-19 0,19 0,-19 0,19 0,-18 0,17 0,18 17,0 1,0 52,0-52,0 17,35-35,-17 0,17 0,-17 0,17 0,-17 0,52 0,-52 0,-18-17,0-1,0-53,0 54</inkml:trace>
  <inkml:trace contextRef="#ctx0" brushRef="#br0" timeOffset="59541.289">2857 2999,'0'-36,"-52"36,16 0,19 0,-19 0,1 0,17 0,-17 0,18 0,-19 0,-17 0,53 18,0 0,0 17,0-17,0 17,0-18,0 54,0-53,36 17,-1-17,-17-18,-18 35,35-35,0 0,-17 0,17 0,-17 0,17 0,18 0,-53-18,17 18,19 18,-36-1,35 19,-35-1,0-17,18-18,-18 35,0-17,0 17,0-18,0 36,0-17,0-1,0-17,0 17,0-17,-36-18,1 0,17 0,-17 0,18 0,-19 0,19 0,17-36,-36 36,36-17,-17 17,17-36,-36 36,-16-35,16-18,1 53,35-35,-18 35,18-18,-35 18,35-35,-18 35,-17-35,18 35</inkml:trace>
  <inkml:trace contextRef="#ctx0" brushRef="#br0" timeOffset="64373.9801">2981 3687,'18'0,"-18"-18,0 0,35 18,-35-35,18 17,-18-17,35 35,-35-35,17 17,-17-17,36-18,-1-18,-35 18,18 53,-18-17,0-18,70 35,-70-18,0-17,18-18,-18 0,0 18,0 17,0-17,35 17,-35-53,0 18,0 36,0-18,0 17,0-17,0-1,0 19,0-19,0 54,0 0,-35-18,35 35,-35-35,-1 0,19 0,-19 0,36 35,0-17,0 17,0-17,0 17,0-17,0 17,0 18,0-18,0-17,0 17,0-17,0 17,0-17,0 17,0-17,0 52,0-52,0 17,0-17,0 17,0-17,0 17,0-17,0 17,0-18,18 19,-18-19,18-17,-18 36,35-36,-35 35,35-35,18 18,-35-18,-18 35,35-35,0 0,-17 0,17 0,-17 0,17-18,-35 1,0-19,18 19,-18-19,0 19,35-54,-35 54,0-19,0 19,0-19,0 19,0-19,0 1,0-18,0 36,0-19,0 19,0-19,0 1,0 18,0 52,0 0,0-17,0 17,0-17,0 17,0-17,0 17,0 0,0-17,0 17,0-17,0 17,0-17,0 17,0-18,0 19,53-36,-53 53,35-53,-35 35,18-35,-18 18,35-18,-35 35,18-35,17 0,-17 18,17-18,-17 0,52 0,-52 0,17 0,-17 0,17 0,-35-36,0 19,0-19</inkml:trace>
  <inkml:trace contextRef="#ctx0" brushRef="#br0" timeOffset="69155.1931">4357 3246,'0'-18,"0"-17,0-1,-18 36,1 0,-19 0,19 0,-19 0,19 0,-19 0,-17 0,18 0,18 0,-19 0,19 0,17 18,-36-18,36 35,0-17,0 17,-17-17,17 35,0-18,0-17,-36-18,36 35,0-17,0 17,0-18,0 19,0 17,18-53,0 0,17 0,-17 0,17 0,-17 0,17 0,18 0,-18 0,-17 0,-18-36,35 36,-35-35,0 17,18 18,-18-35,0 18,35 17,-35-36,0 19,18-19,-18 19,0-19,0 19,0-18,0 17,0-17,0-1,0 19,0-19,0-16,0 34,35-17,-35 17,0-17,0-1,0 19,0-19,0 19,35 17,-35-53,0 18,0-18,0 17,0 19,0-18,0 52,0 36,0-18,0-17,0 17,0-17,0 17,0-17,0 17,0-17,0 52,0-17,0-35,0 17,0-17,0 17,0-17,0 17,0 0,0-17,0 17,0-17,0 17,0-17,0 17,0-17,0 52,0-52,0 17,0-17,18-18,-18 35,53-35,-18 0,-17 0,17 0,-18 0,19 0,-1 0,-17 0,17 0,-35-18,53 18,-53-17,0-19,17 36,-17-17,36-54,-36 54,35 17,-35-36,0 19,0-19,0 19,0-18,0 17,0-17,0-1,0 19,0-19,-18 36,18 18,-53 17,53-17,-35-18,35 35,-17-17,-19 17,36-17,-35-18,35 35,0-17,0 17,0-17,0 52,0-52,0 17,18-17,17 17,-17-17,17-18,-35 35,53-35,-36 0,19 0,-19 0,19 0,-1 0,-17 0,17 0,-18-18,54 1,-71-19,0 19</inkml:trace>
  <inkml:trace contextRef="#ctx0" brushRef="#br0" timeOffset="71347.6568">3598 2752</inkml:trace>
  <inkml:trace contextRef="#ctx0" brushRef="#br0" timeOffset="76109.4301">3739 2734,'-17'0,"-1"0,-17 0,17 0,-17 0,17 0,18 18,0 17,36-35,-36 18,17-18,-17 35,36-35,-36 17,17-17,18 0,-17 0,17 0,-35-35,0 18,0-19,-17 36,17-17,-18 17,-17 0</inkml:trace>
  <inkml:trace contextRef="#ctx0" brushRef="#br0" timeOffset="79716.1889">1570 1076,'-18'0,"-17"35,17 1,-17-36,35 17,-53-17,18 35,35-17,-18-18,-17 35,35-17,-18-18,18 35,-35 18,17-53,18 18,-35 17,17-17,18 17,-35 0,35 18,-17-53,17 18,0 17,0-17,-36 17,36-17,0 17,0 0,0-17,0 35,0-18,0-17,0 17,0-17,0 17,0 0,0-17,0 17,0 18,0-35,0 17,0 0,18-17,-18 17,18-35,-18 18,35-18,-35 35,17-35,19 18,-36 35,17-18,19-35,-19 0,19 35,-19-17,18-18,-35 35,53-35,-17 18,-19-18,19 0,-36 35,17-35,18 0,-35 18,18-18,-18 35,35-35,1 0,-36 18</inkml:trace>
  <inkml:trace contextRef="#ctx0" brushRef="#br0" timeOffset="102465.9381">5539 2575,'35'0,"-35"36,18-36,-18 17,0 18,35-35,-18 18,-17 17,0 1,36-36,-36 17,0 19,17-19,-17 18,0 18,0-35,0 17,0 1,36-36,-36 17,0 19,0-19,0 18,0-17,0 35,0-18,0 1,0-19,0 18,0-17,0 17,0-17,0 17,0-17,0 17,0-17,0 17,0-17,0 17,0 0,0-17,0 35,0-18,0-17,-18-18,18 35,-18-35,18 18,0 17,-35-35,35 35,-18-35,18 18,-35-18,35 35,-17-35,17 53,-36-53,36 18,-17-18,-19 35,1-35,17 18,-17-18,17 0,18 35,-35-35,-18 0,18 0,17 0,18 35,-35-35,17 0,-17 0,18 0</inkml:trace>
  <inkml:trace contextRef="#ctx0" brushRef="#br0" timeOffset="107187.8927">3933 4075,'0'17,"0"1,-17 17,17-17,-35 17,35-17,-18 35,18-18,-35 18,35 0,0-18,0-17,0 17,0-17,0 17,0 0,0 18,0-35,0 17,-36-17,36 17,0-18,0 54,0-53,0 35,0-18,0-17,0 17,0-18,0 19,0-1,0-17,0 17,0-17,0 34,0-16,0-19,0 19,0-1,0-17,0 17,0-18,18 19,-18 17,71 17,-54-52,18 35,1 17,-19-52,19 53,34 34,-52-87,35 35,17-18,19 89,-72-107,54 54,-18-53,17 17,-52 0,52-17,-52 52,17-34,18 16,-18-16,18-19,18 19,-18 17,-18 17,124 18,-89-52,-34-1,17-17,17 17,-52 0,88 18,17-53,-70 35,-18-35,54 0,-54 0,18 36,0-36,-18 0,18 0,53 0,-53 0,35 0,-53 0,53 35,0-35,-70 0,70 0,-52 0,52 0,-71 0,72 0,-19 0,-52 0,17-18,124-35,-89-17,-17 70,53 0,0-36,-53 1,17 0,36 0,-35-1,52-17,-52 18,35-35,-89 34,19 19,-19-19,19 19,-19-19,54 19,-18 17,-18-35,-17 35,17-36,-18-17,19 36,-19-19,54-16,-18 16,-36 19,19-19,-1 19,-17 17,-18-71,35 71,-35-18,18 18,-18-35,35 35,-17-17,-18-19,52 36,-52-17,36 17,-36-36,-18 36,0 0,-17 0,18 0,-19 0,19 0,-36 0,17 0,1 0,17 0,-17 0,18 0,-19 0,54 0,0 0,52 0,-52 0,17 0,-17 0,17 0,-17 0,17 0,-17 0,17 0,18 0,-18 0,-17 0,17 0,-17 0,-18 18,-71 0,71 52,-18-70,18 18,-35-18,35 35,-18-35,18 18,0 17,-35-35,35 35,0-17,0 17,-17-35,17 18,0 35,0-18,0-17,0 17,0 0</inkml:trace>
</inkml:ink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466070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478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954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5769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679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3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file-handling-python/" TargetMode="External"/><Relationship Id="rId7" Type="http://schemas.openxmlformats.org/officeDocument/2006/relationships/hyperlink" Target="https://www.pythonforbeginners.com/cheatsheet/python-file-handling" TargetMode="External"/><Relationship Id="rId2" Type="http://schemas.openxmlformats.org/officeDocument/2006/relationships/hyperlink" Target="https://www.w3schools.com/python/python_file_open.as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ythonforbeginners.com/files/reading-and-writing-files-in-python" TargetMode="External"/><Relationship Id="rId5" Type="http://schemas.openxmlformats.org/officeDocument/2006/relationships/hyperlink" Target="https://www.programiz.com/python-programming/file-operation" TargetMode="External"/><Relationship Id="rId4" Type="http://schemas.openxmlformats.org/officeDocument/2006/relationships/hyperlink" Target="https://www.tutorialspoint.com/python/python_files_io.htm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emf"/><Relationship Id="rId4" Type="http://schemas.openxmlformats.org/officeDocument/2006/relationships/customXml" Target="../ink/ink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6759" y="314913"/>
            <a:ext cx="7044060" cy="518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6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756459" y="731519"/>
            <a:ext cx="7959076" cy="4479545"/>
          </a:xfrm>
        </p:spPr>
        <p:txBody>
          <a:bodyPr/>
          <a:lstStyle/>
          <a:p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1026" name="Picture 2" descr="Image result for we're op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252" y="731519"/>
            <a:ext cx="6715246" cy="4415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65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4305" y="600534"/>
            <a:ext cx="8100753" cy="4354855"/>
          </a:xfrm>
        </p:spPr>
        <p:txBody>
          <a:bodyPr/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j-lt"/>
              </a:rPr>
              <a:t>open()</a:t>
            </a:r>
          </a:p>
          <a:p>
            <a:pPr algn="ctr"/>
            <a:endParaRPr lang="en-IN" sz="36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objectName</a:t>
            </a:r>
            <a:r>
              <a:rPr lang="en-US" sz="28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open(</a:t>
            </a:r>
            <a:r>
              <a:rPr lang="en-US" sz="28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fileName</a:t>
            </a:r>
            <a:r>
              <a:rPr lang="en-US" sz="28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, mode);</a:t>
            </a:r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67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989" y="113139"/>
            <a:ext cx="7610302" cy="610068"/>
          </a:xfrm>
        </p:spPr>
        <p:txBody>
          <a:bodyPr/>
          <a:lstStyle/>
          <a:p>
            <a:pPr algn="ctr"/>
            <a:r>
              <a:rPr lang="en-IN" u="sng" dirty="0" smtClean="0">
                <a:solidFill>
                  <a:schemeClr val="bg1"/>
                </a:solidFill>
              </a:rPr>
              <a:t>Modes</a:t>
            </a:r>
            <a:endParaRPr lang="en-IN" u="sng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84" y="1090674"/>
            <a:ext cx="8489711" cy="431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4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989" y="113139"/>
            <a:ext cx="7610302" cy="610068"/>
          </a:xfrm>
        </p:spPr>
        <p:txBody>
          <a:bodyPr/>
          <a:lstStyle/>
          <a:p>
            <a:pPr algn="ctr"/>
            <a:endParaRPr lang="en-IN" u="sng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69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4305" y="600534"/>
            <a:ext cx="8100753" cy="4354855"/>
          </a:xfrm>
        </p:spPr>
        <p:txBody>
          <a:bodyPr/>
          <a:lstStyle/>
          <a:p>
            <a:pPr algn="ctr"/>
            <a:r>
              <a:rPr lang="en-US" sz="4000" dirty="0" err="1" smtClean="0">
                <a:solidFill>
                  <a:schemeClr val="bg1"/>
                </a:solidFill>
                <a:latin typeface="+mj-lt"/>
              </a:rPr>
              <a:t>someAction</a:t>
            </a:r>
            <a:r>
              <a:rPr lang="en-US" sz="4000" dirty="0" smtClean="0">
                <a:solidFill>
                  <a:schemeClr val="bg1"/>
                </a:solidFill>
                <a:latin typeface="+mj-lt"/>
              </a:rPr>
              <a:t>()</a:t>
            </a:r>
          </a:p>
          <a:p>
            <a:pPr algn="ctr"/>
            <a:endParaRPr lang="en-IN" sz="36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objectName.someAction</a:t>
            </a:r>
            <a:r>
              <a:rPr lang="en-US" sz="28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()</a:t>
            </a:r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184480" y="3562200"/>
              <a:ext cx="5645520" cy="15372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75120" y="3552840"/>
                <a:ext cx="5664240" cy="155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8188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34305" y="600534"/>
            <a:ext cx="8100753" cy="4354855"/>
          </a:xfrm>
        </p:spPr>
        <p:txBody>
          <a:bodyPr/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HelvLight" pitchFamily="2" charset="0"/>
              </a:rPr>
              <a:t>Where</a:t>
            </a:r>
          </a:p>
          <a:p>
            <a:pPr algn="ctr"/>
            <a:endParaRPr lang="en-US" sz="24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US" sz="32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someAction</a:t>
            </a:r>
            <a:r>
              <a:rPr lang="en-US" sz="32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400" dirty="0" smtClean="0">
                <a:solidFill>
                  <a:schemeClr val="bg1"/>
                </a:solidFill>
                <a:latin typeface="HelvLight" pitchFamily="2" charset="0"/>
              </a:rPr>
              <a:t>can be:</a:t>
            </a:r>
          </a:p>
          <a:p>
            <a:pPr algn="ctr"/>
            <a:endParaRPr lang="en-US" sz="2400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algn="ctr"/>
            <a:endParaRPr lang="en-US" sz="24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algn="ctr"/>
            <a: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close</a:t>
            </a:r>
            <a:b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read</a:t>
            </a:r>
            <a:b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</a:br>
            <a:r>
              <a:rPr lang="en-US" sz="32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readLine</a:t>
            </a:r>
            <a: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/>
            </a:r>
            <a:b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</a:br>
            <a:r>
              <a:rPr lang="en-US" sz="32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write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399960" y="380880"/>
              <a:ext cx="3391200" cy="21722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0600" y="371520"/>
                <a:ext cx="3409920" cy="2190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662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2165" r="6242"/>
          <a:stretch/>
        </p:blipFill>
        <p:spPr>
          <a:xfrm>
            <a:off x="1951600" y="264918"/>
            <a:ext cx="5867802" cy="548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416" y="269976"/>
            <a:ext cx="4737681" cy="54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6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304" y="1674264"/>
            <a:ext cx="66294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16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026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58781" y="1213503"/>
            <a:ext cx="6443529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>
                <a:solidFill>
                  <a:srgbClr val="FFFF00"/>
                </a:solidFill>
              </a:rPr>
              <a:t>Subtopics</a:t>
            </a:r>
          </a:p>
          <a:p>
            <a:endParaRPr lang="en-IN" dirty="0">
              <a:solidFill>
                <a:srgbClr val="FFFF00"/>
              </a:solidFill>
            </a:endParaRPr>
          </a:p>
          <a:p>
            <a:r>
              <a:rPr lang="en-IN" dirty="0" smtClean="0">
                <a:solidFill>
                  <a:srgbClr val="FFFF00"/>
                </a:solidFill>
              </a:rPr>
              <a:t>Concept: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stream, bytes, architecture</a:t>
            </a:r>
            <a:br>
              <a:rPr lang="en-IN" dirty="0" smtClean="0">
                <a:solidFill>
                  <a:srgbClr val="FFFF00"/>
                </a:solidFill>
              </a:rPr>
            </a:br>
            <a:r>
              <a:rPr lang="en-IN" dirty="0" smtClean="0">
                <a:solidFill>
                  <a:srgbClr val="FFFF00"/>
                </a:solidFill>
              </a:rPr>
              <a:t>File + directory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organisation, path (</a:t>
            </a:r>
            <a:r>
              <a:rPr lang="en-IN" dirty="0" err="1" smtClean="0">
                <a:solidFill>
                  <a:srgbClr val="FFFF00"/>
                </a:solidFill>
              </a:rPr>
              <a:t>relative+absolute</a:t>
            </a:r>
            <a:r>
              <a:rPr lang="en-IN" dirty="0" smtClean="0">
                <a:solidFill>
                  <a:srgbClr val="FFFF00"/>
                </a:solidFill>
              </a:rPr>
              <a:t>)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functions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Normal FH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open, read (line and specific number of char), write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difference between modes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with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split files</a:t>
            </a:r>
          </a:p>
          <a:p>
            <a:r>
              <a:rPr lang="en-IN" dirty="0" smtClean="0">
                <a:solidFill>
                  <a:srgbClr val="FFFF00"/>
                </a:solidFill>
              </a:rPr>
              <a:t>Application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smtClean="0">
                <a:solidFill>
                  <a:srgbClr val="FFFF00"/>
                </a:solidFill>
              </a:rPr>
              <a:t>Generic</a:t>
            </a:r>
          </a:p>
          <a:p>
            <a:r>
              <a:rPr lang="en-IN" dirty="0">
                <a:solidFill>
                  <a:srgbClr val="FFFF00"/>
                </a:solidFill>
              </a:rPr>
              <a:t>	</a:t>
            </a:r>
            <a:r>
              <a:rPr lang="en-IN" dirty="0" err="1" smtClean="0">
                <a:solidFill>
                  <a:srgbClr val="FFFF00"/>
                </a:solidFill>
              </a:rPr>
              <a:t>Steg</a:t>
            </a:r>
            <a:endParaRPr lang="en-IN" dirty="0" smtClean="0">
              <a:solidFill>
                <a:srgbClr val="FFFF00"/>
              </a:solidFill>
            </a:endParaRPr>
          </a:p>
          <a:p>
            <a:endParaRPr lang="en-IN" dirty="0" smtClean="0">
              <a:solidFill>
                <a:srgbClr val="FFFF00"/>
              </a:solidFill>
            </a:endParaRPr>
          </a:p>
          <a:p>
            <a:endParaRPr lang="en-IN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85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081" y="1937225"/>
            <a:ext cx="6918187" cy="195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3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93618" y="0"/>
            <a:ext cx="7772040" cy="68130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43" y="280534"/>
            <a:ext cx="5802283" cy="543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519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23702" y="274320"/>
            <a:ext cx="8316523" cy="5768017"/>
          </a:xfrm>
        </p:spPr>
        <p:txBody>
          <a:bodyPr/>
          <a:lstStyle/>
          <a:p>
            <a:pPr algn="ctr"/>
            <a:r>
              <a:rPr lang="en-IN" sz="3200" b="1" dirty="0" smtClean="0">
                <a:solidFill>
                  <a:schemeClr val="bg1"/>
                </a:solidFill>
                <a:latin typeface="HelvLight" pitchFamily="2" charset="0"/>
              </a:rPr>
              <a:t>Now try something that you do everyday </a:t>
            </a:r>
            <a:r>
              <a:rPr lang="en-IN" sz="3200" dirty="0" smtClean="0">
                <a:solidFill>
                  <a:schemeClr val="bg1"/>
                </a:solidFill>
                <a:latin typeface="HelvLight" pitchFamily="2" charset="0"/>
              </a:rPr>
              <a:t>(slides 22-24):</a:t>
            </a:r>
          </a:p>
          <a:p>
            <a:endParaRPr lang="en-IN" sz="2000" b="1" dirty="0">
              <a:solidFill>
                <a:schemeClr val="bg1"/>
              </a:solidFill>
              <a:latin typeface="HelvLight" pitchFamily="2" charset="0"/>
            </a:endParaRPr>
          </a:p>
          <a:p>
            <a:endParaRPr lang="en-IN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Make a simple text file </a:t>
            </a:r>
            <a:r>
              <a:rPr lang="en-IN" sz="2400" b="1" dirty="0" smtClean="0">
                <a:solidFill>
                  <a:schemeClr val="bg1"/>
                </a:solidFill>
                <a:latin typeface="HelvLight" pitchFamily="2" charset="0"/>
              </a:rPr>
              <a:t>using Python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, named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YOUR_ASSIGNMENT.txt.</a:t>
            </a:r>
            <a:r>
              <a:rPr lang="en-IN" sz="2400" dirty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dirty="0">
                <a:solidFill>
                  <a:schemeClr val="bg1"/>
                </a:solidFill>
                <a:latin typeface="HelvLight" pitchFamily="2" charset="0"/>
              </a:rPr>
              <a:t>(Hint: it is a </a:t>
            </a:r>
            <a:r>
              <a:rPr lang="en-IN" i="1" dirty="0">
                <a:solidFill>
                  <a:schemeClr val="bg1"/>
                </a:solidFill>
                <a:latin typeface="HelvLight" pitchFamily="2" charset="0"/>
              </a:rPr>
              <a:t>new</a:t>
            </a:r>
            <a:r>
              <a:rPr lang="en-IN" dirty="0">
                <a:solidFill>
                  <a:schemeClr val="bg1"/>
                </a:solidFill>
                <a:latin typeface="HelvLight" pitchFamily="2" charset="0"/>
              </a:rPr>
              <a:t> text file, and you will </a:t>
            </a:r>
            <a:r>
              <a:rPr lang="en-IN" i="1" dirty="0">
                <a:solidFill>
                  <a:schemeClr val="bg1"/>
                </a:solidFill>
                <a:latin typeface="HelvLight" pitchFamily="2" charset="0"/>
              </a:rPr>
              <a:t>write to </a:t>
            </a:r>
            <a:r>
              <a:rPr lang="en-IN" dirty="0">
                <a:solidFill>
                  <a:schemeClr val="bg1"/>
                </a:solidFill>
                <a:latin typeface="HelvLight" pitchFamily="2" charset="0"/>
              </a:rPr>
              <a:t>the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file.)</a:t>
            </a:r>
          </a:p>
        </p:txBody>
      </p:sp>
    </p:spTree>
    <p:extLst>
      <p:ext uri="{BB962C8B-B14F-4D97-AF65-F5344CB8AC3E}">
        <p14:creationId xmlns:p14="http://schemas.microsoft.com/office/powerpoint/2010/main" val="203706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61108" y="731521"/>
            <a:ext cx="8009313" cy="4853618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Write characters </a:t>
            </a:r>
            <a:r>
              <a:rPr lang="en-IN" dirty="0">
                <a:solidFill>
                  <a:schemeClr val="bg1"/>
                </a:solidFill>
                <a:latin typeface="HelvLight" pitchFamily="2" charset="0"/>
              </a:rPr>
              <a:t>in the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file (can </a:t>
            </a:r>
            <a:r>
              <a:rPr lang="en-IN" dirty="0">
                <a:solidFill>
                  <a:schemeClr val="bg1"/>
                </a:solidFill>
                <a:latin typeface="HelvLight" pitchFamily="2" charset="0"/>
              </a:rPr>
              <a:t>be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anything)</a:t>
            </a:r>
          </a:p>
          <a:p>
            <a:pPr algn="ctr"/>
            <a:endParaRPr lang="en-IN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Now, we want to </a:t>
            </a:r>
            <a:r>
              <a:rPr lang="en-IN" sz="2400" b="1" i="1" dirty="0" smtClean="0">
                <a:solidFill>
                  <a:schemeClr val="bg1"/>
                </a:solidFill>
                <a:latin typeface="HelvLight" pitchFamily="2" charset="0"/>
              </a:rPr>
              <a:t>copy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 the contents of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YOUR_ASSIGNMENT.txt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to another file called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MY_ASSIGNMENT.txt.</a:t>
            </a:r>
          </a:p>
          <a:p>
            <a:pPr algn="ctr"/>
            <a:endParaRPr lang="en-IN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As is obvious, you’ll have to</a:t>
            </a:r>
            <a:r>
              <a:rPr lang="en-IN" i="1" dirty="0" smtClean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sz="2400" b="1" i="1" dirty="0" smtClean="0">
                <a:solidFill>
                  <a:schemeClr val="bg1"/>
                </a:solidFill>
                <a:latin typeface="HelvLight" pitchFamily="2" charset="0"/>
              </a:rPr>
              <a:t>create</a:t>
            </a:r>
            <a:r>
              <a:rPr lang="en-IN" i="1" dirty="0" smtClean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YOUR_ASSIGNMENT.txt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.</a:t>
            </a:r>
          </a:p>
          <a:p>
            <a:pPr algn="ctr"/>
            <a:endParaRPr lang="en-IN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(Hint: To copy, YOUR_ASSIGNMENT.txt shall be opened in </a:t>
            </a:r>
            <a:r>
              <a:rPr lang="en-IN" sz="2400" b="1" i="1" dirty="0" smtClean="0">
                <a:solidFill>
                  <a:schemeClr val="bg1"/>
                </a:solidFill>
                <a:latin typeface="HelvLight" pitchFamily="2" charset="0"/>
              </a:rPr>
              <a:t>input</a:t>
            </a:r>
            <a:r>
              <a:rPr lang="en-IN" b="1" dirty="0" smtClean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mode, and writing to MY_ASSIGNMENT.txt will require it to be opened in </a:t>
            </a:r>
            <a:r>
              <a:rPr lang="en-IN" sz="2400" b="1" i="1" dirty="0" smtClean="0">
                <a:solidFill>
                  <a:schemeClr val="bg1"/>
                </a:solidFill>
                <a:latin typeface="HelvLight" pitchFamily="2" charset="0"/>
              </a:rPr>
              <a:t>output</a:t>
            </a:r>
            <a:r>
              <a:rPr lang="en-IN" b="1" dirty="0" smtClean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mode)</a:t>
            </a:r>
          </a:p>
          <a:p>
            <a:pPr algn="ctr"/>
            <a:endParaRPr lang="en-IN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(Ask us if you still have any doubts)</a:t>
            </a:r>
            <a:endParaRPr lang="en-IN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dirty="0">
              <a:latin typeface="Helv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20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69668" y="573577"/>
            <a:ext cx="8358447" cy="4637487"/>
          </a:xfrm>
        </p:spPr>
        <p:txBody>
          <a:bodyPr/>
          <a:lstStyle/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Open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MY_ASSIGNMENT.txt 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and display its contents.</a:t>
            </a:r>
          </a:p>
          <a:p>
            <a:pPr algn="ctr"/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Check if 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YOUR_ASSIGNMENT.txt</a:t>
            </a:r>
            <a:r>
              <a:rPr lang="en-IN" dirty="0" smtClean="0">
                <a:solidFill>
                  <a:schemeClr val="bg1"/>
                </a:solidFill>
                <a:latin typeface="HelvLight" pitchFamily="2" charset="0"/>
              </a:rPr>
              <a:t> has been copied correctly.</a:t>
            </a:r>
          </a:p>
        </p:txBody>
      </p:sp>
    </p:spTree>
    <p:extLst>
      <p:ext uri="{BB962C8B-B14F-4D97-AF65-F5344CB8AC3E}">
        <p14:creationId xmlns:p14="http://schemas.microsoft.com/office/powerpoint/2010/main" val="214412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2138" y="1047567"/>
            <a:ext cx="8229240" cy="3977280"/>
          </a:xfrm>
        </p:spPr>
        <p:txBody>
          <a:bodyPr/>
          <a:lstStyle/>
          <a:p>
            <a:r>
              <a:rPr lang="en-IN" sz="2400" i="1" dirty="0" smtClean="0">
                <a:solidFill>
                  <a:schemeClr val="bg1"/>
                </a:solidFill>
                <a:latin typeface="HelvLight" pitchFamily="2" charset="0"/>
              </a:rPr>
              <a:t>The answer for the question mentioned in slides 22-24 is given in the file named </a:t>
            </a:r>
            <a:r>
              <a:rPr lang="en-IN" sz="2800" b="1" i="1" dirty="0" smtClean="0">
                <a:solidFill>
                  <a:schemeClr val="bg1"/>
                </a:solidFill>
                <a:latin typeface="HelvLight" pitchFamily="2" charset="0"/>
              </a:rPr>
              <a:t>SampleProgram.py.</a:t>
            </a:r>
            <a:endParaRPr lang="en-IN" sz="2400" b="1" i="1" dirty="0" smtClean="0">
              <a:solidFill>
                <a:schemeClr val="bg1"/>
              </a:solidFill>
              <a:latin typeface="HelvLight" pitchFamily="2" charset="0"/>
            </a:endParaRPr>
          </a:p>
          <a:p>
            <a:endParaRPr lang="en-IN" sz="2400" i="1" dirty="0" smtClean="0">
              <a:solidFill>
                <a:schemeClr val="bg1"/>
              </a:solidFill>
              <a:latin typeface="HelvLight" pitchFamily="2" charset="0"/>
            </a:endParaRPr>
          </a:p>
          <a:p>
            <a:r>
              <a:rPr lang="en-IN" sz="2400" i="1" dirty="0" smtClean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400" i="1" dirty="0" smtClean="0">
                <a:solidFill>
                  <a:schemeClr val="bg1"/>
                </a:solidFill>
                <a:latin typeface="HelvLight" pitchFamily="2" charset="0"/>
              </a:rPr>
            </a:b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(If your code differs, as long as the basic aim of the aim of question is addressed you don’t need to worry.)</a:t>
            </a:r>
          </a:p>
        </p:txBody>
      </p:sp>
    </p:spTree>
    <p:extLst>
      <p:ext uri="{BB962C8B-B14F-4D97-AF65-F5344CB8AC3E}">
        <p14:creationId xmlns:p14="http://schemas.microsoft.com/office/powerpoint/2010/main" val="401807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5107" y="1250103"/>
            <a:ext cx="8271164" cy="2510280"/>
          </a:xfrm>
        </p:spPr>
        <p:txBody>
          <a:bodyPr/>
          <a:lstStyle/>
          <a:p>
            <a:endParaRPr lang="en-IN" i="1" dirty="0">
              <a:solidFill>
                <a:schemeClr val="bg1"/>
              </a:solidFill>
              <a:hlinkClick r:id="rId2"/>
            </a:endParaRPr>
          </a:p>
          <a:p>
            <a:r>
              <a:rPr lang="en-IN" i="1" dirty="0" smtClean="0">
                <a:solidFill>
                  <a:schemeClr val="bg1"/>
                </a:solidFill>
                <a:hlinkClick r:id="rId2"/>
              </a:rPr>
              <a:t>https</a:t>
            </a:r>
            <a:r>
              <a:rPr lang="en-IN" i="1" dirty="0">
                <a:solidFill>
                  <a:schemeClr val="bg1"/>
                </a:solidFill>
                <a:hlinkClick r:id="rId2"/>
              </a:rPr>
              <a:t>://</a:t>
            </a:r>
            <a:r>
              <a:rPr lang="en-IN" i="1" dirty="0" smtClean="0">
                <a:solidFill>
                  <a:schemeClr val="bg1"/>
                </a:solidFill>
                <a:hlinkClick r:id="rId2"/>
              </a:rPr>
              <a:t>www.w3schools.com/python/python_file_open.asp</a:t>
            </a:r>
            <a:endParaRPr lang="en-IN" i="1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3"/>
              </a:rPr>
              <a:t>https://www.geeksforgeeks.org/file-handling-python</a:t>
            </a:r>
            <a:r>
              <a:rPr lang="en-IN" dirty="0" smtClean="0">
                <a:solidFill>
                  <a:schemeClr val="bg1"/>
                </a:solidFill>
                <a:hlinkClick r:id="rId3"/>
              </a:rPr>
              <a:t>/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4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4"/>
              </a:rPr>
              <a:t>www.tutorialspoint.com/python/python_files_io.htm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5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5"/>
              </a:rPr>
              <a:t>www.programiz.com/python-programming/file-operation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6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6"/>
              </a:rPr>
              <a:t>www.pythonforbeginners.com/files/reading-and-writing-files-in-python</a:t>
            </a:r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  <a:hlinkClick r:id="rId7"/>
              </a:rPr>
              <a:t>https://</a:t>
            </a:r>
            <a:r>
              <a:rPr lang="en-IN" dirty="0" smtClean="0">
                <a:solidFill>
                  <a:schemeClr val="bg1"/>
                </a:solidFill>
                <a:hlinkClick r:id="rId7"/>
              </a:rPr>
              <a:t>www.pythonforbeginners.com/cheatsheet/python-file-handling</a:t>
            </a:r>
            <a:endParaRPr lang="en-IN" dirty="0" smtClean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75107" y="864692"/>
            <a:ext cx="7842542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800" dirty="0" smtClean="0">
                <a:solidFill>
                  <a:schemeClr val="bg1"/>
                </a:solidFill>
                <a:latin typeface="HelvLight" pitchFamily="2" charset="0"/>
              </a:rPr>
              <a:t>These are some sites that had been referred to for this topic:</a:t>
            </a:r>
          </a:p>
          <a:p>
            <a:pPr algn="ctr"/>
            <a:endParaRPr lang="en-IN" sz="24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4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Read further if you’re interested.</a:t>
            </a:r>
          </a:p>
          <a:p>
            <a:pPr algn="ctr"/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If you aren’t, don’t </a:t>
            </a:r>
            <a:r>
              <a:rPr lang="ja-JP" altLang="en-US" sz="2400" dirty="0">
                <a:latin typeface="HelvLight" pitchFamily="2" charset="0"/>
              </a:rPr>
              <a:t> </a:t>
            </a:r>
            <a:r>
              <a:rPr lang="en-US" altLang="ja-JP" sz="2400" dirty="0">
                <a:solidFill>
                  <a:schemeClr val="bg1"/>
                </a:solidFill>
                <a:latin typeface="HelvLight" pitchFamily="2" charset="0"/>
              </a:rPr>
              <a:t>¯\_(</a:t>
            </a:r>
            <a:r>
              <a:rPr lang="ja-JP" altLang="en-US" sz="2400" dirty="0">
                <a:solidFill>
                  <a:schemeClr val="bg1"/>
                </a:solidFill>
                <a:latin typeface="HelvLight" pitchFamily="2" charset="0"/>
              </a:rPr>
              <a:t>ツ</a:t>
            </a:r>
            <a:r>
              <a:rPr lang="en-US" altLang="ja-JP" sz="2400" dirty="0" smtClean="0">
                <a:solidFill>
                  <a:schemeClr val="bg1"/>
                </a:solidFill>
                <a:latin typeface="HelvLight" pitchFamily="2" charset="0"/>
              </a:rPr>
              <a:t>)_/¯</a:t>
            </a:r>
          </a:p>
          <a:p>
            <a:pPr algn="ctr"/>
            <a:endParaRPr lang="en-US" sz="20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sz="2000" dirty="0" smtClean="0">
                <a:solidFill>
                  <a:schemeClr val="bg1"/>
                </a:solidFill>
                <a:latin typeface="HelvLight" pitchFamily="2" charset="0"/>
              </a:rPr>
              <a:t>(I hope) you now know whatever basics you need to</a:t>
            </a:r>
            <a:r>
              <a:rPr lang="en-IN" sz="2400" dirty="0" smtClean="0">
                <a:solidFill>
                  <a:schemeClr val="bg1"/>
                </a:solidFill>
                <a:latin typeface="HelvLight" pitchFamily="2" charset="0"/>
              </a:rPr>
              <a:t>.</a:t>
            </a:r>
            <a:endParaRPr lang="en-IN" sz="2400" dirty="0">
              <a:solidFill>
                <a:schemeClr val="bg1"/>
              </a:solidFill>
              <a:latin typeface="Helv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06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372" y="64983"/>
            <a:ext cx="5654955" cy="580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78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9040" y="1336885"/>
            <a:ext cx="8229240" cy="3977280"/>
          </a:xfrm>
        </p:spPr>
        <p:txBody>
          <a:bodyPr/>
          <a:lstStyle/>
          <a:p>
            <a:pPr algn="ctr"/>
            <a:r>
              <a:rPr lang="en-IN" sz="2800" dirty="0" smtClean="0">
                <a:solidFill>
                  <a:schemeClr val="bg1"/>
                </a:solidFill>
                <a:latin typeface="HelvLight" pitchFamily="2" charset="0"/>
              </a:rPr>
              <a:t>Thank you for PAYING attention in this free workshop.</a:t>
            </a:r>
          </a:p>
          <a:p>
            <a:pPr algn="ctr"/>
            <a:endParaRPr lang="en-IN" sz="32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3200" dirty="0">
              <a:solidFill>
                <a:schemeClr val="bg1"/>
              </a:solidFill>
              <a:latin typeface="HelvLight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948" y="2608189"/>
            <a:ext cx="6575736" cy="27059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270" y="5530037"/>
            <a:ext cx="7146781" cy="91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83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85386" y="932327"/>
            <a:ext cx="7968954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HelvLight" pitchFamily="2" charset="0"/>
              </a:rPr>
              <a:t>Always remember:</a:t>
            </a:r>
          </a:p>
          <a:p>
            <a:pPr algn="ctr"/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endParaRPr lang="en-IN" sz="28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No one </a:t>
            </a:r>
            <a:r>
              <a:rPr lang="en-IN" sz="2000" dirty="0">
                <a:solidFill>
                  <a:schemeClr val="bg1"/>
                </a:solidFill>
                <a:latin typeface="HelvLight" pitchFamily="2" charset="0"/>
              </a:rPr>
              <a:t>is born with 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a keyboard in their hand</a:t>
            </a:r>
            <a:r>
              <a:rPr lang="en-IN" sz="2000" b="1" dirty="0">
                <a:solidFill>
                  <a:schemeClr val="bg1"/>
                </a:solidFill>
                <a:latin typeface="HelvLight" pitchFamily="2" charset="0"/>
              </a:rPr>
              <a:t>;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b="1" dirty="0">
                <a:solidFill>
                  <a:schemeClr val="bg1"/>
                </a:solidFill>
                <a:latin typeface="HelvLight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r>
              <a:rPr lang="en-IN" sz="2000" dirty="0">
                <a:solidFill>
                  <a:schemeClr val="bg1"/>
                </a:solidFill>
                <a:latin typeface="HelvLight" pitchFamily="2" charset="0"/>
              </a:rPr>
              <a:t>It’s</a:t>
            </a: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only human </a:t>
            </a:r>
            <a:r>
              <a:rPr lang="en-IN" sz="2000" dirty="0">
                <a:solidFill>
                  <a:schemeClr val="bg1"/>
                </a:solidFill>
                <a:latin typeface="HelvLight" pitchFamily="2" charset="0"/>
              </a:rPr>
              <a:t>to 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make</a:t>
            </a:r>
            <a:r>
              <a:rPr lang="en-IN" sz="2000" b="1" dirty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mistakes</a:t>
            </a:r>
            <a:r>
              <a:rPr lang="en-IN" sz="2000" b="1" dirty="0">
                <a:solidFill>
                  <a:schemeClr val="bg1"/>
                </a:solidFill>
                <a:latin typeface="HelvLight" pitchFamily="2" charset="0"/>
              </a:rPr>
              <a:t>;</a:t>
            </a: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endParaRPr lang="en-IN" sz="28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sz="1800" dirty="0">
                <a:solidFill>
                  <a:schemeClr val="bg1"/>
                </a:solidFill>
                <a:latin typeface="HelvLight" pitchFamily="2" charset="0"/>
              </a:rPr>
              <a:t>and</a:t>
            </a: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r>
              <a:rPr lang="en-IN" sz="2000" dirty="0">
                <a:solidFill>
                  <a:schemeClr val="bg1"/>
                </a:solidFill>
                <a:latin typeface="HelvLight" pitchFamily="2" charset="0"/>
              </a:rPr>
              <a:t>There are </a:t>
            </a:r>
            <a:r>
              <a:rPr lang="en-IN" sz="2800" b="1" dirty="0">
                <a:solidFill>
                  <a:schemeClr val="bg1"/>
                </a:solidFill>
                <a:latin typeface="HelvLight" pitchFamily="2" charset="0"/>
              </a:rPr>
              <a:t>no</a:t>
            </a: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> </a:t>
            </a:r>
            <a:r>
              <a:rPr lang="en-IN" sz="2000" dirty="0">
                <a:solidFill>
                  <a:schemeClr val="bg1"/>
                </a:solidFill>
                <a:latin typeface="HelvLight" pitchFamily="2" charset="0"/>
              </a:rPr>
              <a:t>dumb questions.</a:t>
            </a:r>
            <a:endParaRPr lang="en-IN" sz="1800" dirty="0">
              <a:solidFill>
                <a:schemeClr val="bg1"/>
              </a:solidFill>
              <a:latin typeface="Helv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39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502" y="0"/>
            <a:ext cx="9328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5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892" y="155520"/>
            <a:ext cx="4600572" cy="5639098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42720" y="3486240"/>
              <a:ext cx="2076840" cy="1327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3360" y="3476880"/>
                <a:ext cx="2095560" cy="134604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1028725" y="102888"/>
            <a:ext cx="70218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FFFFFF"/>
                </a:solidFill>
              </a:rPr>
              <a:t>Difference between Streams and Files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3388075" y="1006069"/>
            <a:ext cx="2303100" cy="70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Programmer (user)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75" name="Shape 75"/>
          <p:cNvCxnSpPr>
            <a:stCxn id="74" idx="2"/>
            <a:endCxn id="76" idx="0"/>
          </p:cNvCxnSpPr>
          <p:nvPr/>
        </p:nvCxnSpPr>
        <p:spPr>
          <a:xfrm>
            <a:off x="4539625" y="1712269"/>
            <a:ext cx="0" cy="379622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6" name="Shape 76"/>
          <p:cNvSpPr txBox="1"/>
          <p:nvPr/>
        </p:nvSpPr>
        <p:spPr>
          <a:xfrm>
            <a:off x="1655109" y="2091891"/>
            <a:ext cx="5769032" cy="70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Stream (</a:t>
            </a:r>
            <a:r>
              <a:rPr lang="en-US" dirty="0">
                <a:solidFill>
                  <a:srgbClr val="FFFFFF"/>
                </a:solidFill>
              </a:rPr>
              <a:t>I</a:t>
            </a:r>
            <a:r>
              <a:rPr lang="en-US" dirty="0" smtClean="0">
                <a:solidFill>
                  <a:srgbClr val="FFFFFF"/>
                </a:solidFill>
              </a:rPr>
              <a:t>nterface)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77" name="Shape 77"/>
          <p:cNvCxnSpPr/>
          <p:nvPr/>
        </p:nvCxnSpPr>
        <p:spPr>
          <a:xfrm flipH="1">
            <a:off x="4539625" y="2798091"/>
            <a:ext cx="9190" cy="379622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" name="Shape 78"/>
          <p:cNvSpPr txBox="1"/>
          <p:nvPr/>
        </p:nvSpPr>
        <p:spPr>
          <a:xfrm>
            <a:off x="3397265" y="3177628"/>
            <a:ext cx="2303100" cy="659947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Device (File)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9" name="Shape 79"/>
          <p:cNvSpPr txBox="1"/>
          <p:nvPr/>
        </p:nvSpPr>
        <p:spPr>
          <a:xfrm>
            <a:off x="793276" y="4217112"/>
            <a:ext cx="7660768" cy="141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 smtClean="0">
                <a:solidFill>
                  <a:srgbClr val="FFFFFF"/>
                </a:solidFill>
              </a:rPr>
              <a:t>FILE: </a:t>
            </a:r>
            <a:r>
              <a:rPr lang="en-IN" dirty="0" smtClean="0">
                <a:solidFill>
                  <a:srgbClr val="FFFFFF"/>
                </a:solidFill>
              </a:rPr>
              <a:t>Device ON which an action is to be performed; may be anything.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rgbClr val="FFFFFF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 smtClean="0">
                <a:solidFill>
                  <a:srgbClr val="FFFFFF"/>
                </a:solidFill>
              </a:rPr>
              <a:t>STREAM</a:t>
            </a:r>
            <a:r>
              <a:rPr lang="en-IN" dirty="0" smtClean="0">
                <a:solidFill>
                  <a:srgbClr val="FFFFFF"/>
                </a:solidFill>
              </a:rPr>
              <a:t>: Interface BETWEEN the user and the said device; </a:t>
            </a:r>
            <a:r>
              <a:rPr lang="en-IN" dirty="0">
                <a:solidFill>
                  <a:srgbClr val="FFFFFF"/>
                </a:solidFill>
              </a:rPr>
              <a:t>i</a:t>
            </a:r>
            <a:r>
              <a:rPr lang="en-IN" dirty="0" smtClean="0">
                <a:solidFill>
                  <a:srgbClr val="FFFFFF"/>
                </a:solidFill>
              </a:rPr>
              <a:t>ndependent of the device being accessed.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93932" y="1607445"/>
            <a:ext cx="796895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1800" dirty="0" smtClean="0">
                <a:solidFill>
                  <a:schemeClr val="bg1"/>
                </a:solidFill>
                <a:latin typeface="HelvLight" pitchFamily="2" charset="0"/>
              </a:rPr>
              <a:t>Directory Structure</a:t>
            </a:r>
            <a:endParaRPr lang="en-IN" sz="18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800" dirty="0" smtClean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endParaRPr lang="en-IN" sz="2800" dirty="0">
              <a:solidFill>
                <a:schemeClr val="bg1"/>
              </a:solidFill>
              <a:latin typeface="HelvLight" pitchFamily="2" charset="0"/>
            </a:endParaRPr>
          </a:p>
          <a:p>
            <a:pPr algn="ctr"/>
            <a:r>
              <a:rPr lang="en-IN" sz="2800" dirty="0" smtClean="0">
                <a:solidFill>
                  <a:schemeClr val="bg1"/>
                </a:solidFill>
                <a:latin typeface="HelvLight" pitchFamily="2" charset="0"/>
              </a:rPr>
              <a:t>Organisation</a:t>
            </a:r>
          </a:p>
          <a:p>
            <a:pPr algn="ctr"/>
            <a:r>
              <a:rPr lang="en-IN" sz="2800" dirty="0" smtClean="0">
                <a:solidFill>
                  <a:schemeClr val="bg1"/>
                </a:solidFill>
                <a:latin typeface="HelvLight" pitchFamily="2" charset="0"/>
              </a:rPr>
              <a:t>Path</a:t>
            </a:r>
          </a:p>
          <a:p>
            <a:pPr algn="ctr"/>
            <a:r>
              <a:rPr lang="en-IN" sz="2800" dirty="0" smtClean="0">
                <a:solidFill>
                  <a:schemeClr val="bg1"/>
                </a:solidFill>
                <a:latin typeface="HelvLight" pitchFamily="2" charset="0"/>
              </a:rPr>
              <a:t>Directories/Volumes</a:t>
            </a:r>
            <a:r>
              <a:rPr lang="en-IN" sz="2800" dirty="0">
                <a:solidFill>
                  <a:schemeClr val="bg1"/>
                </a:solidFill>
                <a:latin typeface="HelvLight" pitchFamily="2" charset="0"/>
              </a:rPr>
              <a:t/>
            </a:r>
            <a:br>
              <a:rPr lang="en-IN" sz="2800" dirty="0">
                <a:solidFill>
                  <a:schemeClr val="bg1"/>
                </a:solidFill>
                <a:latin typeface="HelvLight" pitchFamily="2" charset="0"/>
              </a:rPr>
            </a:br>
            <a:endParaRPr lang="en-IN" sz="1800" dirty="0">
              <a:solidFill>
                <a:schemeClr val="bg1"/>
              </a:solidFill>
              <a:latin typeface="Helv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380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6585570" y="1280088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rstip</a:t>
            </a:r>
            <a:endParaRPr dirty="0"/>
          </a:p>
        </p:txBody>
      </p:sp>
      <p:sp>
        <p:nvSpPr>
          <p:cNvPr id="146" name="Shape 146"/>
          <p:cNvSpPr txBox="1"/>
          <p:nvPr/>
        </p:nvSpPr>
        <p:spPr>
          <a:xfrm>
            <a:off x="3408218" y="2685011"/>
            <a:ext cx="2601207" cy="90601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FFFFFF"/>
                </a:solidFill>
              </a:rPr>
              <a:t>Functions for </a:t>
            </a:r>
            <a:r>
              <a:rPr lang="en-US" sz="2000" b="1" dirty="0">
                <a:solidFill>
                  <a:srgbClr val="FFFFFF"/>
                </a:solidFill>
              </a:rPr>
              <a:t>F</a:t>
            </a:r>
            <a:r>
              <a:rPr lang="en-US" sz="2000" b="1" dirty="0" smtClean="0">
                <a:solidFill>
                  <a:srgbClr val="FFFFFF"/>
                </a:solidFill>
              </a:rPr>
              <a:t>ile Handling</a:t>
            </a:r>
            <a:endParaRPr sz="2000" b="1" dirty="0">
              <a:solidFill>
                <a:srgbClr val="FFFFFF"/>
              </a:solidFill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850414" y="261685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with</a:t>
            </a:r>
            <a:endParaRPr dirty="0"/>
          </a:p>
        </p:txBody>
      </p:sp>
      <p:sp>
        <p:nvSpPr>
          <p:cNvPr id="148" name="Shape 148"/>
          <p:cNvSpPr/>
          <p:nvPr/>
        </p:nvSpPr>
        <p:spPr>
          <a:xfrm>
            <a:off x="1178425" y="1292464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lstrip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9" name="Shape 149"/>
          <p:cNvSpPr/>
          <p:nvPr/>
        </p:nvSpPr>
        <p:spPr>
          <a:xfrm>
            <a:off x="2891592" y="5096550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rgbClr val="FFFFFF"/>
                </a:solidFill>
              </a:rPr>
              <a:t>seek</a:t>
            </a:r>
            <a:endParaRPr dirty="0"/>
          </a:p>
        </p:txBody>
      </p:sp>
      <p:sp>
        <p:nvSpPr>
          <p:cNvPr id="150" name="Shape 150"/>
          <p:cNvSpPr/>
          <p:nvPr/>
        </p:nvSpPr>
        <p:spPr>
          <a:xfrm>
            <a:off x="4856843" y="5096550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solidFill>
                  <a:srgbClr val="FFFFFF"/>
                </a:solidFill>
              </a:rPr>
              <a:t>tell</a:t>
            </a:r>
            <a:endParaRPr dirty="0"/>
          </a:p>
        </p:txBody>
      </p:sp>
      <p:sp>
        <p:nvSpPr>
          <p:cNvPr id="151" name="Shape 151"/>
          <p:cNvSpPr/>
          <p:nvPr/>
        </p:nvSpPr>
        <p:spPr>
          <a:xfrm>
            <a:off x="6951330" y="2616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solidFill>
                  <a:srgbClr val="FFFFFF"/>
                </a:solidFill>
              </a:rPr>
              <a:t>split</a:t>
            </a:r>
            <a:endParaRPr dirty="0"/>
          </a:p>
        </p:txBody>
      </p:sp>
      <p:sp>
        <p:nvSpPr>
          <p:cNvPr id="152" name="Shape 152"/>
          <p:cNvSpPr/>
          <p:nvPr/>
        </p:nvSpPr>
        <p:spPr>
          <a:xfrm>
            <a:off x="2891592" y="432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write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4856843" y="432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smtClean="0">
                <a:solidFill>
                  <a:srgbClr val="FFFFFF"/>
                </a:solidFill>
              </a:rPr>
              <a:t>read</a:t>
            </a:r>
            <a:endParaRPr dirty="0"/>
          </a:p>
        </p:txBody>
      </p:sp>
      <p:sp>
        <p:nvSpPr>
          <p:cNvPr id="12" name="Shape 147"/>
          <p:cNvSpPr/>
          <p:nvPr/>
        </p:nvSpPr>
        <p:spPr>
          <a:xfrm>
            <a:off x="1209192" y="395376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open</a:t>
            </a:r>
            <a:endParaRPr dirty="0"/>
          </a:p>
        </p:txBody>
      </p:sp>
      <p:sp>
        <p:nvSpPr>
          <p:cNvPr id="13" name="Shape 147"/>
          <p:cNvSpPr/>
          <p:nvPr/>
        </p:nvSpPr>
        <p:spPr>
          <a:xfrm>
            <a:off x="6585570" y="395376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close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1298066" y="404861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rmdir</a:t>
            </a:r>
            <a:endParaRPr dirty="0"/>
          </a:p>
        </p:txBody>
      </p:sp>
      <p:sp>
        <p:nvSpPr>
          <p:cNvPr id="146" name="Shape 146"/>
          <p:cNvSpPr txBox="1"/>
          <p:nvPr/>
        </p:nvSpPr>
        <p:spPr>
          <a:xfrm>
            <a:off x="3408218" y="2685011"/>
            <a:ext cx="2601207" cy="90601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 smtClean="0">
                <a:solidFill>
                  <a:srgbClr val="FFFFFF"/>
                </a:solidFill>
              </a:rPr>
              <a:t>Directory-related functions</a:t>
            </a:r>
            <a:endParaRPr sz="2000" b="1" dirty="0">
              <a:solidFill>
                <a:srgbClr val="FFFFFF"/>
              </a:solidFill>
            </a:endParaRPr>
          </a:p>
        </p:txBody>
      </p:sp>
      <p:sp>
        <p:nvSpPr>
          <p:cNvPr id="148" name="Shape 148"/>
          <p:cNvSpPr/>
          <p:nvPr/>
        </p:nvSpPr>
        <p:spPr>
          <a:xfrm>
            <a:off x="1298066" y="1335193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getcwd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95367" y="1335193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mkdir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6548910" y="404861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chdir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6350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20539</TotalTime>
  <Words>300</Words>
  <Application>Microsoft Office PowerPoint</Application>
  <PresentationFormat>On-screen Show (4:3)</PresentationFormat>
  <Paragraphs>101</Paragraphs>
  <Slides>28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monospaced for SAP</vt:lpstr>
      <vt:lpstr>Calibri</vt:lpstr>
      <vt:lpstr>HelvLight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Nidhee Kamble</cp:lastModifiedBy>
  <cp:revision>65</cp:revision>
  <dcterms:modified xsi:type="dcterms:W3CDTF">2019-02-08T09:34:06Z</dcterms:modified>
</cp:coreProperties>
</file>